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4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62</TotalTime>
  <Words>589</Words>
  <Application>Microsoft Office PowerPoint</Application>
  <PresentationFormat>Произвольный</PresentationFormat>
  <Paragraphs>36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Andale Sans UI</vt:lpstr>
      <vt:lpstr>Arial</vt:lpstr>
      <vt:lpstr>Calibri</vt:lpstr>
      <vt:lpstr>Tahoma</vt:lpstr>
      <vt:lpstr>Times New Roman</vt:lpstr>
      <vt:lpstr>Trebuchet MS</vt:lpstr>
      <vt:lpstr>Wingdings 3</vt:lpstr>
      <vt:lpstr>Аспект</vt:lpstr>
      <vt:lpstr>Крупное производство Японии</vt:lpstr>
      <vt:lpstr>Ведущие отрасли промышленности Японии</vt:lpstr>
      <vt:lpstr>Энергетика Японии</vt:lpstr>
      <vt:lpstr>Металлургия Японии</vt:lpstr>
      <vt:lpstr>Машиностроение Японии</vt:lpstr>
      <vt:lpstr>Авиастроение Японии</vt:lpstr>
      <vt:lpstr>Судостроение Японии</vt:lpstr>
      <vt:lpstr>Химическая промышленность</vt:lpstr>
      <vt:lpstr>Лёгкая промышленность</vt:lpstr>
      <vt:lpstr>Пищевая промышленность Японии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Крупное производство Японии</dc:title>
  <dc:creator>user</dc:creator>
  <cp:lastModifiedBy>Пользователь Windows</cp:lastModifiedBy>
  <cp:revision>8</cp:revision>
  <dcterms:created xsi:type="dcterms:W3CDTF">2009-04-16T11:32:32Z</dcterms:created>
  <dcterms:modified xsi:type="dcterms:W3CDTF">2018-11-29T12:33:13Z</dcterms:modified>
</cp:coreProperties>
</file>